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Westonia" charset="1" panose="02000505020000020003"/>
      <p:regular r:id="rId7"/>
    </p:embeddedFont>
    <p:embeddedFont>
      <p:font typeface="Be Vietnam" charset="1" panose="00000500000000000000"/>
      <p:regular r:id="rId8"/>
    </p:embeddedFont>
    <p:embeddedFont>
      <p:font typeface="Be Vietnam Ultra-Bold" charset="1" panose="00000900000000000000"/>
      <p:regular r:id="rId9"/>
    </p:embeddedFont>
    <p:embeddedFont>
      <p:font typeface="Be Vietnam Medium" charset="1" panose="000006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36576000" y="0"/>
                </a:moveTo>
                <a:lnTo>
                  <a:pt x="36576000" y="27432000"/>
                </a:lnTo>
                <a:lnTo>
                  <a:pt x="0" y="27432000"/>
                </a:lnTo>
                <a:lnTo>
                  <a:pt x="0" y="0"/>
                </a:lnTo>
                <a:lnTo>
                  <a:pt x="36576000" y="0"/>
                </a:lnTo>
                <a:close/>
              </a:path>
            </a:pathLst>
          </a:custGeom>
          <a:blipFill>
            <a:blip r:embed="rId2"/>
            <a:stretch>
              <a:fillRect l="-312" t="-26768" r="-3448" b="-44687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7331590">
            <a:off x="2619172" y="1404622"/>
            <a:ext cx="4331445" cy="5393238"/>
          </a:xfrm>
          <a:custGeom>
            <a:avLst/>
            <a:gdLst/>
            <a:ahLst/>
            <a:cxnLst/>
            <a:rect r="r" b="b" t="t" l="l"/>
            <a:pathLst>
              <a:path h="5393238" w="4331445">
                <a:moveTo>
                  <a:pt x="4331444" y="5393239"/>
                </a:moveTo>
                <a:lnTo>
                  <a:pt x="0" y="5393239"/>
                </a:lnTo>
                <a:lnTo>
                  <a:pt x="0" y="0"/>
                </a:lnTo>
                <a:lnTo>
                  <a:pt x="4331444" y="0"/>
                </a:lnTo>
                <a:lnTo>
                  <a:pt x="4331444" y="539323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336324" y="1895123"/>
            <a:ext cx="20759351" cy="32785753"/>
            <a:chOff x="0" y="0"/>
            <a:chExt cx="660400" cy="10429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0400" cy="1042986"/>
            </a:xfrm>
            <a:custGeom>
              <a:avLst/>
              <a:gdLst/>
              <a:ahLst/>
              <a:cxnLst/>
              <a:rect r="r" b="b" t="t" l="l"/>
              <a:pathLst>
                <a:path h="1042986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3615"/>
                  </a:cubicBezTo>
                  <a:lnTo>
                    <a:pt x="660400" y="1042986"/>
                  </a:lnTo>
                  <a:lnTo>
                    <a:pt x="0" y="1042986"/>
                  </a:lnTo>
                  <a:lnTo>
                    <a:pt x="0" y="334142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41275"/>
              <a:ext cx="660400" cy="1001711"/>
            </a:xfrm>
            <a:prstGeom prst="rect">
              <a:avLst/>
            </a:prstGeom>
          </p:spPr>
          <p:txBody>
            <a:bodyPr anchor="ctr" rtlCol="false" tIns="348735" lIns="348735" bIns="348735" rIns="348735"/>
            <a:lstStyle/>
            <a:p>
              <a:pPr algn="ctr">
                <a:lnSpc>
                  <a:spcPts val="67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285188" y="25037199"/>
            <a:ext cx="9413023" cy="7954005"/>
          </a:xfrm>
          <a:custGeom>
            <a:avLst/>
            <a:gdLst/>
            <a:ahLst/>
            <a:cxnLst/>
            <a:rect r="r" b="b" t="t" l="l"/>
            <a:pathLst>
              <a:path h="7954005" w="9413023">
                <a:moveTo>
                  <a:pt x="0" y="0"/>
                </a:moveTo>
                <a:lnTo>
                  <a:pt x="9413023" y="0"/>
                </a:lnTo>
                <a:lnTo>
                  <a:pt x="9413023" y="7954005"/>
                </a:lnTo>
                <a:lnTo>
                  <a:pt x="0" y="79540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49141">
            <a:off x="21797738" y="30037411"/>
            <a:ext cx="2920122" cy="3638781"/>
          </a:xfrm>
          <a:custGeom>
            <a:avLst/>
            <a:gdLst/>
            <a:ahLst/>
            <a:cxnLst/>
            <a:rect r="r" b="b" t="t" l="l"/>
            <a:pathLst>
              <a:path h="3638781" w="2920122">
                <a:moveTo>
                  <a:pt x="0" y="0"/>
                </a:moveTo>
                <a:lnTo>
                  <a:pt x="2920122" y="0"/>
                </a:lnTo>
                <a:lnTo>
                  <a:pt x="2920122" y="3638781"/>
                </a:lnTo>
                <a:lnTo>
                  <a:pt x="0" y="36387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6683959">
            <a:off x="18829531" y="28890144"/>
            <a:ext cx="7519526" cy="3223997"/>
          </a:xfrm>
          <a:custGeom>
            <a:avLst/>
            <a:gdLst/>
            <a:ahLst/>
            <a:cxnLst/>
            <a:rect r="r" b="b" t="t" l="l"/>
            <a:pathLst>
              <a:path h="3223997" w="7519526">
                <a:moveTo>
                  <a:pt x="7519526" y="0"/>
                </a:moveTo>
                <a:lnTo>
                  <a:pt x="0" y="0"/>
                </a:lnTo>
                <a:lnTo>
                  <a:pt x="0" y="3223996"/>
                </a:lnTo>
                <a:lnTo>
                  <a:pt x="7519526" y="3223996"/>
                </a:lnTo>
                <a:lnTo>
                  <a:pt x="7519526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830797" y="22961962"/>
            <a:ext cx="12848981" cy="11114368"/>
          </a:xfrm>
          <a:custGeom>
            <a:avLst/>
            <a:gdLst/>
            <a:ahLst/>
            <a:cxnLst/>
            <a:rect r="r" b="b" t="t" l="l"/>
            <a:pathLst>
              <a:path h="11114368" w="12848981">
                <a:moveTo>
                  <a:pt x="0" y="0"/>
                </a:moveTo>
                <a:lnTo>
                  <a:pt x="12848981" y="0"/>
                </a:lnTo>
                <a:lnTo>
                  <a:pt x="12848981" y="11114369"/>
                </a:lnTo>
                <a:lnTo>
                  <a:pt x="0" y="111143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>
            <a:off x="13105073" y="20059539"/>
            <a:ext cx="0" cy="2752447"/>
          </a:xfrm>
          <a:prstGeom prst="line">
            <a:avLst/>
          </a:prstGeom>
          <a:ln cap="rnd" w="66675">
            <a:solidFill>
              <a:srgbClr val="646E3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6185574" y="19027186"/>
            <a:ext cx="15060852" cy="0"/>
          </a:xfrm>
          <a:prstGeom prst="line">
            <a:avLst/>
          </a:prstGeom>
          <a:ln cap="flat" w="66675">
            <a:solidFill>
              <a:srgbClr val="646E3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1407068">
            <a:off x="4621119" y="25981473"/>
            <a:ext cx="6139179" cy="3154003"/>
          </a:xfrm>
          <a:custGeom>
            <a:avLst/>
            <a:gdLst/>
            <a:ahLst/>
            <a:cxnLst/>
            <a:rect r="r" b="b" t="t" l="l"/>
            <a:pathLst>
              <a:path h="3154003" w="6139179">
                <a:moveTo>
                  <a:pt x="0" y="0"/>
                </a:moveTo>
                <a:lnTo>
                  <a:pt x="6139179" y="0"/>
                </a:lnTo>
                <a:lnTo>
                  <a:pt x="6139179" y="3154003"/>
                </a:lnTo>
                <a:lnTo>
                  <a:pt x="0" y="31540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3217501">
            <a:off x="6757584" y="24653514"/>
            <a:ext cx="6139179" cy="3154003"/>
          </a:xfrm>
          <a:custGeom>
            <a:avLst/>
            <a:gdLst/>
            <a:ahLst/>
            <a:cxnLst/>
            <a:rect r="r" b="b" t="t" l="l"/>
            <a:pathLst>
              <a:path h="3154003" w="6139179">
                <a:moveTo>
                  <a:pt x="6139179" y="0"/>
                </a:moveTo>
                <a:lnTo>
                  <a:pt x="0" y="0"/>
                </a:lnTo>
                <a:lnTo>
                  <a:pt x="0" y="3154003"/>
                </a:lnTo>
                <a:lnTo>
                  <a:pt x="6139179" y="3154003"/>
                </a:lnTo>
                <a:lnTo>
                  <a:pt x="6139179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635599">
            <a:off x="7688974" y="26385461"/>
            <a:ext cx="2269644" cy="3518827"/>
          </a:xfrm>
          <a:custGeom>
            <a:avLst/>
            <a:gdLst/>
            <a:ahLst/>
            <a:cxnLst/>
            <a:rect r="r" b="b" t="t" l="l"/>
            <a:pathLst>
              <a:path h="3518827" w="2269644">
                <a:moveTo>
                  <a:pt x="0" y="0"/>
                </a:moveTo>
                <a:lnTo>
                  <a:pt x="2269644" y="0"/>
                </a:lnTo>
                <a:lnTo>
                  <a:pt x="2269644" y="3518827"/>
                </a:lnTo>
                <a:lnTo>
                  <a:pt x="0" y="35188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432759">
            <a:off x="5202697" y="25555026"/>
            <a:ext cx="1535692" cy="2380919"/>
          </a:xfrm>
          <a:custGeom>
            <a:avLst/>
            <a:gdLst/>
            <a:ahLst/>
            <a:cxnLst/>
            <a:rect r="r" b="b" t="t" l="l"/>
            <a:pathLst>
              <a:path h="2380919" w="1535692">
                <a:moveTo>
                  <a:pt x="0" y="0"/>
                </a:moveTo>
                <a:lnTo>
                  <a:pt x="1535693" y="0"/>
                </a:lnTo>
                <a:lnTo>
                  <a:pt x="1535693" y="2380919"/>
                </a:lnTo>
                <a:lnTo>
                  <a:pt x="0" y="2380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-612024">
            <a:off x="7766560" y="4383798"/>
            <a:ext cx="8028301" cy="431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8410"/>
              </a:lnSpc>
            </a:pPr>
            <a:r>
              <a:rPr lang="en-US" sz="28410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Miss</a:t>
            </a:r>
          </a:p>
        </p:txBody>
      </p:sp>
      <p:sp>
        <p:nvSpPr>
          <p:cNvPr name="TextBox 18" id="18"/>
          <p:cNvSpPr txBox="true"/>
          <p:nvPr/>
        </p:nvSpPr>
        <p:spPr>
          <a:xfrm rot="-612024">
            <a:off x="8560129" y="9484301"/>
            <a:ext cx="3474270" cy="2529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6835"/>
              </a:lnSpc>
            </a:pPr>
            <a:r>
              <a:rPr lang="en-US" sz="16835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to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5208766">
            <a:off x="5563786" y="20931"/>
            <a:ext cx="6072137" cy="8136867"/>
          </a:xfrm>
          <a:custGeom>
            <a:avLst/>
            <a:gdLst/>
            <a:ahLst/>
            <a:cxnLst/>
            <a:rect r="r" b="b" t="t" l="l"/>
            <a:pathLst>
              <a:path h="8136867" w="6072137">
                <a:moveTo>
                  <a:pt x="0" y="0"/>
                </a:moveTo>
                <a:lnTo>
                  <a:pt x="6072137" y="0"/>
                </a:lnTo>
                <a:lnTo>
                  <a:pt x="6072137" y="8136868"/>
                </a:lnTo>
                <a:lnTo>
                  <a:pt x="0" y="81368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true" rot="-573296">
            <a:off x="1809178" y="6854106"/>
            <a:ext cx="4356625" cy="7245947"/>
          </a:xfrm>
          <a:custGeom>
            <a:avLst/>
            <a:gdLst/>
            <a:ahLst/>
            <a:cxnLst/>
            <a:rect r="r" b="b" t="t" l="l"/>
            <a:pathLst>
              <a:path h="7245947" w="4356625">
                <a:moveTo>
                  <a:pt x="0" y="7245947"/>
                </a:moveTo>
                <a:lnTo>
                  <a:pt x="4356626" y="7245947"/>
                </a:lnTo>
                <a:lnTo>
                  <a:pt x="4356626" y="0"/>
                </a:lnTo>
                <a:lnTo>
                  <a:pt x="0" y="0"/>
                </a:lnTo>
                <a:lnTo>
                  <a:pt x="0" y="7245947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7449951">
            <a:off x="3210601" y="6515934"/>
            <a:ext cx="4331445" cy="5393238"/>
          </a:xfrm>
          <a:custGeom>
            <a:avLst/>
            <a:gdLst/>
            <a:ahLst/>
            <a:cxnLst/>
            <a:rect r="r" b="b" t="t" l="l"/>
            <a:pathLst>
              <a:path h="5393238" w="4331445">
                <a:moveTo>
                  <a:pt x="0" y="0"/>
                </a:moveTo>
                <a:lnTo>
                  <a:pt x="4331444" y="0"/>
                </a:lnTo>
                <a:lnTo>
                  <a:pt x="4331444" y="5393238"/>
                </a:lnTo>
                <a:lnTo>
                  <a:pt x="0" y="5393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415214" y="5572180"/>
            <a:ext cx="4739360" cy="4904900"/>
          </a:xfrm>
          <a:custGeom>
            <a:avLst/>
            <a:gdLst/>
            <a:ahLst/>
            <a:cxnLst/>
            <a:rect r="r" b="b" t="t" l="l"/>
            <a:pathLst>
              <a:path h="4904900" w="4739360">
                <a:moveTo>
                  <a:pt x="0" y="0"/>
                </a:moveTo>
                <a:lnTo>
                  <a:pt x="4739360" y="0"/>
                </a:lnTo>
                <a:lnTo>
                  <a:pt x="4739360" y="4904900"/>
                </a:lnTo>
                <a:lnTo>
                  <a:pt x="0" y="4904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3716000" y="20057173"/>
            <a:ext cx="8091210" cy="2302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42"/>
              </a:lnSpc>
            </a:pPr>
            <a:r>
              <a:rPr lang="en-US" sz="6864" spc="686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123 ANYWHERE ST, ANY CITY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154574" y="19611379"/>
            <a:ext cx="4961180" cy="1125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42"/>
              </a:lnSpc>
            </a:pPr>
            <a:r>
              <a:rPr lang="en-US" sz="6864" spc="686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OCTOBER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970946" y="22192019"/>
            <a:ext cx="5328436" cy="1125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42"/>
              </a:lnSpc>
            </a:pPr>
            <a:r>
              <a:rPr lang="en-US" sz="6864" spc="686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3PM - 5PM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892178" y="20395973"/>
            <a:ext cx="3485972" cy="1963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21"/>
              </a:lnSpc>
            </a:pPr>
            <a:r>
              <a:rPr lang="en-US" b="true" sz="11670">
                <a:solidFill>
                  <a:srgbClr val="646E33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20</a:t>
            </a:r>
          </a:p>
        </p:txBody>
      </p:sp>
      <p:sp>
        <p:nvSpPr>
          <p:cNvPr name="TextBox 27" id="27"/>
          <p:cNvSpPr txBox="true"/>
          <p:nvPr/>
        </p:nvSpPr>
        <p:spPr>
          <a:xfrm rot="-612024">
            <a:off x="11766984" y="7672053"/>
            <a:ext cx="7897422" cy="431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8410"/>
              </a:lnSpc>
            </a:pPr>
            <a:r>
              <a:rPr lang="en-US" sz="28410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Mrs.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822791" y="12902260"/>
            <a:ext cx="13786419" cy="2303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0"/>
              </a:lnSpc>
              <a:spcBef>
                <a:spcPct val="0"/>
              </a:spcBef>
            </a:pPr>
            <a:r>
              <a:rPr lang="en-US" sz="6864" spc="1372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JOIN US FOR BRIDAL SHOWER </a:t>
            </a:r>
            <a:r>
              <a:rPr lang="en-US" sz="6864" spc="1372">
                <a:solidFill>
                  <a:srgbClr val="646E33"/>
                </a:solidFill>
                <a:latin typeface="Be Vietnam"/>
                <a:ea typeface="Be Vietnam"/>
                <a:cs typeface="Be Vietnam"/>
                <a:sym typeface="Be Vietnam"/>
              </a:rPr>
              <a:t>IN HONOR OF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136030" y="15790490"/>
            <a:ext cx="17159941" cy="3073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0594"/>
              </a:lnSpc>
            </a:pPr>
            <a:r>
              <a:rPr lang="en-US" sz="20594">
                <a:solidFill>
                  <a:srgbClr val="646E33"/>
                </a:solidFill>
                <a:latin typeface="Westonia"/>
                <a:ea typeface="Westonia"/>
                <a:cs typeface="Westonia"/>
                <a:sym typeface="Westonia"/>
              </a:rPr>
              <a:t>Olivia Wilson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807025" y="31742501"/>
            <a:ext cx="7767366" cy="2302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42"/>
              </a:lnSpc>
            </a:pPr>
            <a:r>
              <a:rPr lang="en-US" b="true" sz="6864" spc="686">
                <a:solidFill>
                  <a:srgbClr val="646E33"/>
                </a:solidFill>
                <a:latin typeface="Be Vietnam Medium"/>
                <a:ea typeface="Be Vietnam Medium"/>
                <a:cs typeface="Be Vietnam Medium"/>
                <a:sym typeface="Be Vietnam Medium"/>
              </a:rPr>
              <a:t>RSVP TO JOY</a:t>
            </a:r>
          </a:p>
          <a:p>
            <a:pPr algn="ctr">
              <a:lnSpc>
                <a:spcPts val="9542"/>
              </a:lnSpc>
            </a:pPr>
            <a:r>
              <a:rPr lang="en-US" b="true" sz="6864" spc="686">
                <a:solidFill>
                  <a:srgbClr val="646E33"/>
                </a:solidFill>
                <a:latin typeface="Be Vietnam Medium"/>
                <a:ea typeface="Be Vietnam Medium"/>
                <a:cs typeface="Be Vietnam Medium"/>
                <a:sym typeface="Be Vietnam Medium"/>
              </a:rPr>
              <a:t>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DAGyvuKcJmM</dc:identifier>
  <dcterms:modified xsi:type="dcterms:W3CDTF">2011-08-01T06:04:30Z</dcterms:modified>
  <cp:revision>1</cp:revision>
  <dc:title>Green White Gold Aesthetic Leaf Watercolor Bridal Shower Invitation (30 x 40 in)</dc:title>
</cp:coreProperties>
</file>